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59" r:id="rId5"/>
    <p:sldId id="258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9461-FB95-47F3-98C7-CCFF349197B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C-E816-4A14-B82D-535C32DD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9461-FB95-47F3-98C7-CCFF349197B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C-E816-4A14-B82D-535C32DD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9461-FB95-47F3-98C7-CCFF349197B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C-E816-4A14-B82D-535C32DD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9461-FB95-47F3-98C7-CCFF349197B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C-E816-4A14-B82D-535C32DD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9461-FB95-47F3-98C7-CCFF349197B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C-E816-4A14-B82D-535C32DD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9461-FB95-47F3-98C7-CCFF349197B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C-E816-4A14-B82D-535C32DD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9461-FB95-47F3-98C7-CCFF349197B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C-E816-4A14-B82D-535C32DD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9461-FB95-47F3-98C7-CCFF349197B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C-E816-4A14-B82D-535C32DD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9461-FB95-47F3-98C7-CCFF349197B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C-E816-4A14-B82D-535C32DD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9461-FB95-47F3-98C7-CCFF349197B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C-E816-4A14-B82D-535C32DD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9461-FB95-47F3-98C7-CCFF349197B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C-E816-4A14-B82D-535C32DD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99461-FB95-47F3-98C7-CCFF349197B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25BC-E816-4A14-B82D-535C32DD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B-Cei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2296" y="0"/>
            <a:ext cx="49594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web-books.com/Classics/Books/B1/B1547/MAIN/images/plat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81600" cy="6866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rence-Duomo-Nov07-RAW4827AR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960"/>
            <a:ext cx="9144000" cy="597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sup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" y="908316"/>
            <a:ext cx="9132965" cy="5035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egel Netherlandish Prover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840"/>
            <a:ext cx="9114113" cy="6574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phael_school_of_ath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a-li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-5922"/>
            <a:ext cx="4343400" cy="6751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ibiblio.org/wm/paint/auth/durer/engravings/angel-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7266"/>
            <a:ext cx="4848225" cy="6780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pam.bean</dc:creator>
  <cp:lastModifiedBy>Windows User</cp:lastModifiedBy>
  <cp:revision>166</cp:revision>
  <dcterms:created xsi:type="dcterms:W3CDTF">2011-02-14T20:43:26Z</dcterms:created>
  <dcterms:modified xsi:type="dcterms:W3CDTF">2014-12-19T11:58:33Z</dcterms:modified>
</cp:coreProperties>
</file>