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F28BB6-0CDB-400C-A8D4-C5499781FF17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F529A3-664F-4F2D-97A8-629DE91D6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Portuguese%20explorers%20ships&amp;source=images&amp;cd=&amp;cad=rja&amp;uact=8&amp;docid=FCFZvqV7R-uuDM&amp;tbnid=BXm0qNF5vt3fdM:&amp;ved=0CAUQjRw&amp;url=http://svbravo.blogspot.com/2013/01/back-aboard-bravo-readying-to-cruise.html&amp;ei=VfsYU_X7N4ThqgHvjYGQAg&amp;psig=AFQjCNE7gUJRDYGMGxbLKPJ2DAoiwvxqTw&amp;ust=13942325226742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Indian%20ocean%20into%20%22Portuguese%20lake%22&amp;source=images&amp;cd=&amp;cad=rja&amp;uact=8&amp;docid=qsxIBl9VCI60EM&amp;tbnid=qiE6xglH5k1-7M:&amp;ved=0CAUQjRw&amp;url=http://www.burdosclassroom.org/worldhistorywiki/index.php?title=Southeast_Asian_Powers&amp;ei=2_wYU4bYOsjargH6toGYAQ&amp;psig=AFQjCNFhMsv9Z8lSZuRp-8YLwHx3ue_x9w&amp;ust=13942328696191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Dutch%20settlement%20at%20Cape%20Town&amp;source=images&amp;cd=&amp;cad=rja&amp;uact=8&amp;docid=vEvC7TzgstrxnM&amp;tbnid=dgOSHAGcqsFOQM:&amp;ved=0CAUQjRw&amp;url=http://www.heritage-history.com/www/heritage.php?Dir=eras&amp;FileName=britain_13.php&amp;ei=PP8YU6HTEIryyAHW1IDQBQ&amp;psig=AFQjCNGdKwtXEBd_SULqXuJyI4wgmOJXcA&amp;ust=139423349325309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Spanish%20silver%20and%20gold&amp;source=images&amp;cd=&amp;cad=rja&amp;uact=8&amp;docid=acL6lhdiQGbFUM&amp;tbnid=7so6G5J8JgFhrM:&amp;ved=0CAUQjRw&amp;url=http://www.awesomestories.com/asset/view/THE-SPANISH-MAIN-Pirates-of-the-Caribbean&amp;ei=egIZU5_wA4mayQGMiICQBA&amp;psig=AFQjCNHR6SVr4Ub-dgGqROP6LGbArTbZ4A&amp;ust=13942343448041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Europeans in Southeast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 flinty flint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Europeans take over?</a:t>
            </a:r>
            <a:br>
              <a:rPr lang="en-US" dirty="0" smtClean="0"/>
            </a:br>
            <a:r>
              <a:rPr lang="en-US" dirty="0" smtClean="0"/>
              <a:t>British especially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and Hindu princes</a:t>
            </a:r>
          </a:p>
          <a:p>
            <a:pPr lvl="1"/>
            <a:r>
              <a:rPr lang="en-US" dirty="0" smtClean="0"/>
              <a:t>Drained resources</a:t>
            </a:r>
          </a:p>
          <a:p>
            <a:r>
              <a:rPr lang="en-US" dirty="0" smtClean="0"/>
              <a:t>Increased taxes – rebellions</a:t>
            </a:r>
          </a:p>
          <a:p>
            <a:r>
              <a:rPr lang="en-US" dirty="0" smtClean="0"/>
              <a:t>Alliances with local rajahs</a:t>
            </a:r>
          </a:p>
          <a:p>
            <a:pPr lvl="1"/>
            <a:r>
              <a:rPr lang="en-US" dirty="0" smtClean="0"/>
              <a:t>Countries had </a:t>
            </a:r>
            <a:r>
              <a:rPr lang="en-US" dirty="0" err="1" smtClean="0"/>
              <a:t>sepoys</a:t>
            </a:r>
            <a:r>
              <a:rPr lang="en-US" dirty="0" smtClean="0"/>
              <a:t> – </a:t>
            </a:r>
            <a:r>
              <a:rPr lang="en-US" smtClean="0"/>
              <a:t>Indian troops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Portugal? – powerful cannons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1.bp.blogspot.com/-ZBBnau-Y8-w/UPL1T8BTvwI/AAAAAAAADSA/ZgGgeXwSW8I/s1600/ARG_59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6805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Portugal?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Mughal</a:t>
            </a:r>
            <a:r>
              <a:rPr lang="en-US" dirty="0" smtClean="0"/>
              <a:t> Empire – local princes in south had power</a:t>
            </a:r>
          </a:p>
          <a:p>
            <a:pPr lvl="1"/>
            <a:r>
              <a:rPr lang="en-US" dirty="0" smtClean="0"/>
              <a:t>Europeans helped against </a:t>
            </a:r>
            <a:r>
              <a:rPr lang="en-US" dirty="0" err="1" smtClean="0"/>
              <a:t>Mughals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burdosclassroom.org/worldhistorywiki/images/d/de/Image-indi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3031"/>
            <a:ext cx="9144000" cy="561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military and merchant outposts </a:t>
            </a:r>
          </a:p>
          <a:p>
            <a:pPr lvl="1"/>
            <a:r>
              <a:rPr lang="en-US" dirty="0" smtClean="0"/>
              <a:t>Used cities to their advantage</a:t>
            </a:r>
          </a:p>
          <a:p>
            <a:pPr lvl="1"/>
            <a:r>
              <a:rPr lang="en-US" dirty="0" smtClean="0"/>
              <a:t>Did not build their own</a:t>
            </a:r>
          </a:p>
          <a:p>
            <a:pPr lvl="1"/>
            <a:r>
              <a:rPr lang="en-US" dirty="0" smtClean="0"/>
              <a:t>No colonies</a:t>
            </a:r>
          </a:p>
          <a:p>
            <a:r>
              <a:rPr lang="en-US" dirty="0" smtClean="0"/>
              <a:t>Conversion – failure?</a:t>
            </a:r>
          </a:p>
          <a:p>
            <a:pPr lvl="1"/>
            <a:r>
              <a:rPr lang="en-US" dirty="0" smtClean="0"/>
              <a:t>Violence (Muslims converted people through force, but stayed)</a:t>
            </a:r>
          </a:p>
          <a:p>
            <a:pPr lvl="1"/>
            <a:r>
              <a:rPr lang="en-US" dirty="0" smtClean="0"/>
              <a:t>Destroyed temples  (Muslim &amp; Hindu)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Portuguese made settlements – Cape Town</a:t>
            </a:r>
            <a:endParaRPr lang="en-US" dirty="0"/>
          </a:p>
        </p:txBody>
      </p:sp>
      <p:pic>
        <p:nvPicPr>
          <p:cNvPr id="17410" name="Picture 2" descr="http://www.heritage-history.com/maps/philips/phil064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2781299"/>
            <a:ext cx="710565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East India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Sovereign Powers</a:t>
            </a:r>
          </a:p>
          <a:p>
            <a:pPr lvl="1"/>
            <a:r>
              <a:rPr lang="en-US" dirty="0" smtClean="0"/>
              <a:t>Build armies</a:t>
            </a:r>
          </a:p>
          <a:p>
            <a:pPr lvl="1"/>
            <a:r>
              <a:rPr lang="en-US" dirty="0" smtClean="0"/>
              <a:t>Wage war</a:t>
            </a:r>
          </a:p>
          <a:p>
            <a:pPr lvl="1"/>
            <a:r>
              <a:rPr lang="en-US" dirty="0" smtClean="0"/>
              <a:t>Negotiate peace treaties</a:t>
            </a:r>
          </a:p>
          <a:p>
            <a:pPr lvl="1"/>
            <a:r>
              <a:rPr lang="en-US" dirty="0" smtClean="0"/>
              <a:t>Govern overseas territory</a:t>
            </a:r>
          </a:p>
          <a:p>
            <a:r>
              <a:rPr lang="en-US" dirty="0" smtClean="0"/>
              <a:t>Better connections</a:t>
            </a:r>
          </a:p>
          <a:p>
            <a:pPr lvl="1"/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Worked with local rulers</a:t>
            </a:r>
          </a:p>
          <a:p>
            <a:pPr lvl="1"/>
            <a:r>
              <a:rPr lang="en-US" dirty="0" smtClean="0"/>
              <a:t>Merchants married Asian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takes the </a:t>
            </a:r>
            <a:r>
              <a:rPr lang="en-US" dirty="0" err="1" smtClean="0"/>
              <a:t>Phillippines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Filipinos did not work as one (not united)</a:t>
            </a:r>
          </a:p>
          <a:p>
            <a:r>
              <a:rPr lang="en-US" dirty="0" smtClean="0"/>
              <a:t>Convert to </a:t>
            </a:r>
            <a:r>
              <a:rPr lang="en-US" dirty="0" err="1" smtClean="0"/>
              <a:t>Chrisitianity</a:t>
            </a:r>
            <a:endParaRPr lang="en-US" dirty="0" smtClean="0"/>
          </a:p>
          <a:p>
            <a:r>
              <a:rPr lang="en-US" dirty="0" smtClean="0"/>
              <a:t>Spanish silver                </a:t>
            </a:r>
            <a:r>
              <a:rPr lang="en-US" dirty="0" err="1" smtClean="0"/>
              <a:t>Phillippines</a:t>
            </a:r>
            <a:r>
              <a:rPr lang="en-US" dirty="0" smtClean="0"/>
              <a:t> base              buy goods in East Asia (satisfies China’s demands for only gold and silver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52800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543800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upload.wikimedia.org/wikipedia/en/8/8b/Carlos_IV_Co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06324"/>
            <a:ext cx="4876800" cy="255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Mughal</a:t>
            </a:r>
            <a:r>
              <a:rPr lang="en-US" dirty="0" smtClean="0"/>
              <a:t>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 trade, leader in textiles, silk and cotton cloth</a:t>
            </a:r>
          </a:p>
          <a:p>
            <a:r>
              <a:rPr lang="en-US" dirty="0" smtClean="0"/>
              <a:t>No threat?</a:t>
            </a:r>
          </a:p>
          <a:p>
            <a:pPr lvl="1"/>
            <a:r>
              <a:rPr lang="en-US" dirty="0" smtClean="0"/>
              <a:t>Allowed English and French forts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188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Europeans in Southeast Asia</vt:lpstr>
      <vt:lpstr>Why Portugal? – powerful cannons</vt:lpstr>
      <vt:lpstr>How Portugal?</vt:lpstr>
      <vt:lpstr>Portuguese Lake</vt:lpstr>
      <vt:lpstr>Trading Empire</vt:lpstr>
      <vt:lpstr>Dutch</vt:lpstr>
      <vt:lpstr>Dutch East India Company</vt:lpstr>
      <vt:lpstr>Spain takes the Phillippines</vt:lpstr>
      <vt:lpstr>Mughal India</vt:lpstr>
      <vt:lpstr>Why Europeans take over? British especially</vt:lpstr>
    </vt:vector>
  </TitlesOfParts>
  <Company>JCISD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Europeans in Southeast Asia</dc:title>
  <dc:creator>bill.flint</dc:creator>
  <cp:lastModifiedBy>william.flint</cp:lastModifiedBy>
  <cp:revision>19</cp:revision>
  <dcterms:created xsi:type="dcterms:W3CDTF">2014-03-06T22:30:36Z</dcterms:created>
  <dcterms:modified xsi:type="dcterms:W3CDTF">2014-03-07T18:36:29Z</dcterms:modified>
</cp:coreProperties>
</file>