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457C-DF47-45CE-9FC7-12A8253439F6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CD58-9EF6-43C2-9F7C-25D0AB9ED6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457C-DF47-45CE-9FC7-12A8253439F6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CD58-9EF6-43C2-9F7C-25D0AB9ED6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457C-DF47-45CE-9FC7-12A8253439F6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CD58-9EF6-43C2-9F7C-25D0AB9ED6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457C-DF47-45CE-9FC7-12A8253439F6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CD58-9EF6-43C2-9F7C-25D0AB9ED6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457C-DF47-45CE-9FC7-12A8253439F6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CD58-9EF6-43C2-9F7C-25D0AB9ED6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457C-DF47-45CE-9FC7-12A8253439F6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CD58-9EF6-43C2-9F7C-25D0AB9ED6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457C-DF47-45CE-9FC7-12A8253439F6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CD58-9EF6-43C2-9F7C-25D0AB9ED6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457C-DF47-45CE-9FC7-12A8253439F6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CD58-9EF6-43C2-9F7C-25D0AB9ED6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457C-DF47-45CE-9FC7-12A8253439F6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CD58-9EF6-43C2-9F7C-25D0AB9ED6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457C-DF47-45CE-9FC7-12A8253439F6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CD58-9EF6-43C2-9F7C-25D0AB9ED6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457C-DF47-45CE-9FC7-12A8253439F6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CD58-9EF6-43C2-9F7C-25D0AB9ED6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3457C-DF47-45CE-9FC7-12A8253439F6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7CD58-9EF6-43C2-9F7C-25D0AB9ED6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China - Isolationists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Still today – Why? History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Geographically in bad location.  Why?</a:t>
            </a:r>
          </a:p>
          <a:p>
            <a:r>
              <a:rPr lang="en-US" dirty="0" smtClean="0"/>
              <a:t>Taken over by </a:t>
            </a:r>
            <a:r>
              <a:rPr lang="en-US" dirty="0" err="1" smtClean="0"/>
              <a:t>Japanes</a:t>
            </a:r>
            <a:r>
              <a:rPr lang="en-US" dirty="0" smtClean="0"/>
              <a:t>, </a:t>
            </a:r>
            <a:r>
              <a:rPr lang="en-US" dirty="0" err="1" smtClean="0"/>
              <a:t>Manchus</a:t>
            </a:r>
            <a:endParaRPr lang="en-US" dirty="0"/>
          </a:p>
        </p:txBody>
      </p:sp>
      <p:pic>
        <p:nvPicPr>
          <p:cNvPr id="21506" name="Picture 2" descr="http://mmebonfils.free.fr/business/stereotypes/cowan/korea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749297"/>
            <a:ext cx="3657600" cy="4108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jbapwoh.wikispaces.com/file/view/feudal.gif/64454860/feud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239620"/>
            <a:ext cx="6705600" cy="7097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Japan concerned with foreigners?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Spain had taken Philippines</a:t>
            </a:r>
          </a:p>
          <a:p>
            <a:pPr lvl="1"/>
            <a:r>
              <a:rPr lang="en-US" dirty="0" smtClean="0"/>
              <a:t>Rather easily</a:t>
            </a:r>
          </a:p>
          <a:p>
            <a:r>
              <a:rPr lang="en-US" dirty="0" smtClean="0"/>
              <a:t>Christian missionaries numbered close to  300,000s</a:t>
            </a:r>
          </a:p>
          <a:p>
            <a:pPr lvl="1"/>
            <a:r>
              <a:rPr lang="en-US" dirty="0" smtClean="0"/>
              <a:t>Loyalty to Pope not Emperor</a:t>
            </a:r>
          </a:p>
          <a:p>
            <a:r>
              <a:rPr lang="en-US" dirty="0" smtClean="0"/>
              <a:t>Outlawed large ships</a:t>
            </a:r>
          </a:p>
          <a:p>
            <a:pPr lvl="1"/>
            <a:r>
              <a:rPr lang="en-US" dirty="0" smtClean="0"/>
              <a:t>Allowed two Dutch ships/year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Ming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Dynasties – how does this work?</a:t>
            </a:r>
          </a:p>
          <a:p>
            <a:r>
              <a:rPr lang="en-US" dirty="0" smtClean="0"/>
              <a:t>Golden Age dynasty</a:t>
            </a:r>
          </a:p>
          <a:p>
            <a:r>
              <a:rPr lang="en-US" dirty="0" smtClean="0"/>
              <a:t>Ming vase </a:t>
            </a:r>
          </a:p>
          <a:p>
            <a:pPr lvl="1"/>
            <a:r>
              <a:rPr lang="en-US" dirty="0" smtClean="0"/>
              <a:t>Used as doorstop</a:t>
            </a:r>
          </a:p>
          <a:p>
            <a:pPr lvl="1"/>
            <a:r>
              <a:rPr lang="en-US" dirty="0" smtClean="0"/>
              <a:t>$1.3 million                                          </a:t>
            </a:r>
          </a:p>
        </p:txBody>
      </p:sp>
      <p:pic>
        <p:nvPicPr>
          <p:cNvPr id="1028" name="Picture 4" descr="Precious: A rare Ming Dynasty vase that had been used as a doorstop in a Long Island home fetched $1.3million at Sotheby's New York sale of Chinese works of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289419"/>
            <a:ext cx="3581400" cy="4568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China at highpoint of civilization</a:t>
            </a:r>
          </a:p>
          <a:p>
            <a:pPr lvl="1"/>
            <a:r>
              <a:rPr lang="en-US" dirty="0" smtClean="0"/>
              <a:t>Products inferior to west</a:t>
            </a:r>
          </a:p>
          <a:p>
            <a:pPr lvl="1"/>
            <a:r>
              <a:rPr lang="en-US" dirty="0" smtClean="0"/>
              <a:t>Payment in gold or silver – Would you trade?  Why?</a:t>
            </a:r>
          </a:p>
          <a:p>
            <a:r>
              <a:rPr lang="en-US" dirty="0" smtClean="0"/>
              <a:t>Once done trading the Europeans had to leave.  Why?</a:t>
            </a:r>
          </a:p>
          <a:p>
            <a:pPr lvl="1"/>
            <a:r>
              <a:rPr lang="en-US" dirty="0" smtClean="0"/>
              <a:t>Lack of respect; products inferior so are people?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gambassa.com/GambassaFiles/Images/images/dluo95jk/ming_dynasty_map_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106" y="0"/>
            <a:ext cx="7369294" cy="6874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Portuguese Missionaries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Outside of trading main way to learn about culture</a:t>
            </a:r>
          </a:p>
          <a:p>
            <a:pPr lvl="1"/>
            <a:r>
              <a:rPr lang="en-US" dirty="0" smtClean="0"/>
              <a:t>Jesuits respected them – intelligent, some fluent</a:t>
            </a:r>
            <a:endParaRPr lang="en-US" dirty="0"/>
          </a:p>
        </p:txBody>
      </p:sp>
      <p:pic>
        <p:nvPicPr>
          <p:cNvPr id="16386" name="Picture 2" descr="http://www.faculty.fairfield.edu/jmac/sj/scientists/ricci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352800"/>
            <a:ext cx="2324100" cy="30099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0400" y="3352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Matteo</a:t>
            </a:r>
            <a:r>
              <a:rPr lang="en-US" dirty="0" smtClean="0"/>
              <a:t> Ricci – intelligent, Italian Jesuit who was fluent in Chinese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Manchu Conquest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Invaders from the north took over Ming and set up Qing Dynasty</a:t>
            </a:r>
          </a:p>
          <a:p>
            <a:pPr lvl="1"/>
            <a:r>
              <a:rPr lang="en-US" dirty="0" smtClean="0"/>
              <a:t>Confucian system of government</a:t>
            </a:r>
          </a:p>
          <a:p>
            <a:pPr lvl="1"/>
            <a:r>
              <a:rPr lang="en-US" dirty="0" smtClean="0"/>
              <a:t>Chinese ran government – Manchu occupying force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Population Expands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Potatoes and corn – output increases – population increase</a:t>
            </a:r>
          </a:p>
          <a:p>
            <a:pPr lvl="1"/>
            <a:r>
              <a:rPr lang="en-US" dirty="0" smtClean="0"/>
              <a:t>140 to 300 million by 1800 (60 years)</a:t>
            </a:r>
            <a:endParaRPr lang="en-US" dirty="0"/>
          </a:p>
        </p:txBody>
      </p:sp>
      <p:pic>
        <p:nvPicPr>
          <p:cNvPr id="18434" name="Picture 2" descr="http://www.softbeware.com/images/China-popul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321092"/>
            <a:ext cx="5257800" cy="3536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Pollution – Huangpu 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http://www.softbeware.com/images/china_red_ri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7452"/>
            <a:ext cx="9144000" cy="5520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Language issues – Chinese viewed goods as gifts</a:t>
            </a:r>
          </a:p>
          <a:p>
            <a:r>
              <a:rPr lang="en-US" dirty="0" smtClean="0"/>
              <a:t>Speak directly with emperor</a:t>
            </a:r>
          </a:p>
          <a:p>
            <a:r>
              <a:rPr lang="en-US" dirty="0" smtClean="0"/>
              <a:t>Refused to kowtow</a:t>
            </a:r>
          </a:p>
          <a:p>
            <a:r>
              <a:rPr lang="en-US" dirty="0" smtClean="0"/>
              <a:t>Lord </a:t>
            </a:r>
            <a:r>
              <a:rPr lang="en-US" dirty="0" err="1" smtClean="0"/>
              <a:t>Macartney</a:t>
            </a:r>
            <a:r>
              <a:rPr lang="en-US" dirty="0" smtClean="0"/>
              <a:t> told Chinese of natural </a:t>
            </a:r>
            <a:r>
              <a:rPr lang="en-US" dirty="0" err="1" smtClean="0"/>
              <a:t>superiorioty</a:t>
            </a:r>
            <a:r>
              <a:rPr lang="en-US" dirty="0" smtClean="0"/>
              <a:t> of </a:t>
            </a:r>
            <a:r>
              <a:rPr lang="en-US" dirty="0" err="1" smtClean="0"/>
              <a:t>Englsih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226</Words>
  <Application>Microsoft Office PowerPoint</Application>
  <PresentationFormat>On-screen Show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China - Isolationists</vt:lpstr>
      <vt:lpstr>Ming China</vt:lpstr>
      <vt:lpstr>China </vt:lpstr>
      <vt:lpstr>Slide 4</vt:lpstr>
      <vt:lpstr>Portuguese Missionaries</vt:lpstr>
      <vt:lpstr>Manchu Conquest</vt:lpstr>
      <vt:lpstr>Chinese Population Expands</vt:lpstr>
      <vt:lpstr>Chinese Pollution – Huangpu River</vt:lpstr>
      <vt:lpstr>Poor Interaction</vt:lpstr>
      <vt:lpstr>Korea</vt:lpstr>
      <vt:lpstr>Slide 11</vt:lpstr>
      <vt:lpstr>Why is Japan concerned with foreigners?</vt:lpstr>
      <vt:lpstr>Slide 13</vt:lpstr>
    </vt:vector>
  </TitlesOfParts>
  <Company>JCISD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bill.flint</dc:creator>
  <cp:lastModifiedBy>bill.flint</cp:lastModifiedBy>
  <cp:revision>19</cp:revision>
  <dcterms:created xsi:type="dcterms:W3CDTF">2014-03-06T21:10:48Z</dcterms:created>
  <dcterms:modified xsi:type="dcterms:W3CDTF">2014-03-06T23:59:23Z</dcterms:modified>
</cp:coreProperties>
</file>